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1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0B42-0896-4542-AE10-D2A61FA2F3E5}" type="datetimeFigureOut">
              <a:rPr lang="nl-NL" smtClean="0"/>
              <a:pPr/>
              <a:t>16-10-2022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BA63-A5D2-4CC1-86DC-C426896360C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hyperlink" Target="mailto:dilia.timmers@inter.nl.net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Bestanden\Visdiefjes\visdief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960" y="0"/>
            <a:ext cx="833189" cy="843644"/>
          </a:xfrm>
          <a:prstGeom prst="rect">
            <a:avLst/>
          </a:prstGeom>
          <a:noFill/>
        </p:spPr>
      </p:pic>
      <p:pic>
        <p:nvPicPr>
          <p:cNvPr id="1029" name="Picture 5" descr="J:\Bestanden\Visdiefjes\paddesto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5796136"/>
            <a:ext cx="786055" cy="864325"/>
          </a:xfrm>
          <a:prstGeom prst="rect">
            <a:avLst/>
          </a:prstGeom>
          <a:noFill/>
        </p:spPr>
      </p:pic>
      <p:pic>
        <p:nvPicPr>
          <p:cNvPr id="1033" name="Picture 9" descr="J:\Bestanden\Visdiefj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131840"/>
            <a:ext cx="1217264" cy="967483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1196752" y="899592"/>
            <a:ext cx="446449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Activiteit voor alle kinderen!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Zaterdag  5 November is het weer </a:t>
            </a:r>
          </a:p>
          <a:p>
            <a:pPr algn="ctr"/>
            <a:r>
              <a:rPr lang="nl-NL" sz="1400" b="1" dirty="0" smtClean="0"/>
              <a:t>Nationale Natuurwerkdag</a:t>
            </a:r>
          </a:p>
          <a:p>
            <a:pPr algn="ctr"/>
            <a:r>
              <a:rPr lang="nl-NL" sz="1200" dirty="0" smtClean="0"/>
              <a:t>Ben jij tussen de 8 en 12 jaar oud en wil je meedoen?</a:t>
            </a:r>
          </a:p>
          <a:p>
            <a:pPr algn="ctr"/>
            <a:r>
              <a:rPr lang="nl-NL" sz="1200" dirty="0" smtClean="0"/>
              <a:t>We gaan de boswachter helpen in </a:t>
            </a:r>
            <a:r>
              <a:rPr lang="nl-NL" sz="1200" dirty="0" err="1" smtClean="0"/>
              <a:t>Braakman</a:t>
            </a:r>
            <a:r>
              <a:rPr lang="nl-NL" sz="1200" dirty="0" smtClean="0"/>
              <a:t> noord!</a:t>
            </a:r>
          </a:p>
          <a:p>
            <a:pPr algn="ctr"/>
            <a:r>
              <a:rPr lang="nl-NL" sz="1200" dirty="0" smtClean="0"/>
              <a:t>Daar is het nu net een oerlandschap </a:t>
            </a:r>
            <a:r>
              <a:rPr lang="nl-NL" sz="1200" dirty="0" err="1" smtClean="0"/>
              <a:t>maarrrrrrr</a:t>
            </a:r>
            <a:r>
              <a:rPr lang="nl-NL" sz="1200" dirty="0" smtClean="0"/>
              <a:t>…..</a:t>
            </a:r>
          </a:p>
          <a:p>
            <a:pPr algn="ctr"/>
            <a:r>
              <a:rPr lang="nl-NL" sz="1200" dirty="0" smtClean="0"/>
              <a:t>als  de jonge boompjes die op de verkeerde plek staan </a:t>
            </a:r>
          </a:p>
          <a:p>
            <a:pPr algn="ctr"/>
            <a:r>
              <a:rPr lang="nl-NL" sz="1200" dirty="0" smtClean="0"/>
              <a:t>niet weggehaald worden,</a:t>
            </a:r>
          </a:p>
          <a:p>
            <a:pPr algn="ctr"/>
            <a:r>
              <a:rPr lang="nl-NL" sz="1200" dirty="0" smtClean="0"/>
              <a:t>dan blijft er van dat oerlandschap niks over</a:t>
            </a:r>
          </a:p>
          <a:p>
            <a:pPr algn="ctr"/>
            <a:r>
              <a:rPr lang="nl-NL" sz="1200" dirty="0" smtClean="0"/>
              <a:t>We hebben jullie hulp dus hard nodig om ze om te zagen en af te knippen!!!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Natuurlijk gaan we ook weer andere dingen doen </a:t>
            </a:r>
            <a:r>
              <a:rPr lang="nl-NL" sz="1200" dirty="0" smtClean="0"/>
              <a:t>.</a:t>
            </a:r>
            <a:endParaRPr lang="nl-NL" sz="1200" dirty="0" smtClean="0"/>
          </a:p>
          <a:p>
            <a:pPr algn="ctr"/>
            <a:r>
              <a:rPr lang="nl-NL" sz="1200" dirty="0" smtClean="0"/>
              <a:t>T</a:t>
            </a:r>
            <a:r>
              <a:rPr lang="nl-NL" sz="1200" dirty="0" smtClean="0"/>
              <a:t>ussen </a:t>
            </a:r>
            <a:r>
              <a:rPr lang="nl-NL" sz="1200" dirty="0" smtClean="0"/>
              <a:t>de middag gaan we </a:t>
            </a:r>
          </a:p>
          <a:p>
            <a:pPr algn="ctr"/>
            <a:r>
              <a:rPr lang="nl-NL" sz="1200" dirty="0" smtClean="0"/>
              <a:t>heerlijk fikkie stoken in de vuurkorven,</a:t>
            </a:r>
          </a:p>
          <a:p>
            <a:pPr algn="ctr"/>
            <a:r>
              <a:rPr lang="nl-NL" sz="1200" dirty="0" smtClean="0"/>
              <a:t>stokbrood bakken en </a:t>
            </a:r>
            <a:r>
              <a:rPr lang="nl-NL" sz="1200" dirty="0" err="1" smtClean="0"/>
              <a:t>Marshmellows</a:t>
            </a:r>
            <a:r>
              <a:rPr lang="nl-NL" sz="1200" dirty="0" smtClean="0"/>
              <a:t> roosteren .</a:t>
            </a:r>
          </a:p>
          <a:p>
            <a:pPr algn="ctr"/>
            <a:r>
              <a:rPr lang="nl-NL" sz="1200" dirty="0" smtClean="0"/>
              <a:t>Daarna gaan we hutten bouwen van het hout </a:t>
            </a:r>
          </a:p>
          <a:p>
            <a:pPr algn="ctr"/>
            <a:r>
              <a:rPr lang="nl-NL" sz="1200" dirty="0" smtClean="0"/>
              <a:t>dat we zelfgezaagd en gesnoeid hebben.</a:t>
            </a:r>
          </a:p>
          <a:p>
            <a:pPr algn="ctr"/>
            <a:r>
              <a:rPr lang="nl-NL" sz="1200" dirty="0" smtClean="0"/>
              <a:t>Heb je genoeg gebouwd? Dan mag je spelen op en </a:t>
            </a:r>
          </a:p>
          <a:p>
            <a:pPr algn="ctr"/>
            <a:r>
              <a:rPr lang="nl-NL" sz="1200" dirty="0" smtClean="0"/>
              <a:t>rond het klimtoestel  en met de waterpomp in het Speelbos</a:t>
            </a:r>
          </a:p>
          <a:p>
            <a:pPr algn="ctr"/>
            <a:endParaRPr lang="nl-NL" sz="1200" dirty="0" smtClean="0"/>
          </a:p>
          <a:p>
            <a:pPr algn="ctr"/>
            <a:r>
              <a:rPr lang="nl-NL" sz="1200" dirty="0" smtClean="0"/>
              <a:t>Schrijf je in en neem gerust een vriendje of vriendinnetje mee!</a:t>
            </a:r>
          </a:p>
          <a:p>
            <a:pPr algn="ctr"/>
            <a:r>
              <a:rPr lang="nl-NL" sz="1200" dirty="0" smtClean="0"/>
              <a:t>Het kost helemaal niks. Er is plek voor 25 kinderen.</a:t>
            </a:r>
          </a:p>
          <a:p>
            <a:pPr algn="ctr"/>
            <a:r>
              <a:rPr lang="nl-NL" sz="1200" dirty="0" smtClean="0"/>
              <a:t>We verwachten jullie om 10 uur op de parkeerplaats van het bezoekerscentrum in </a:t>
            </a:r>
            <a:r>
              <a:rPr lang="nl-NL" sz="1200" dirty="0" err="1" smtClean="0"/>
              <a:t>Braakman</a:t>
            </a:r>
            <a:r>
              <a:rPr lang="nl-NL" sz="1200" dirty="0" smtClean="0"/>
              <a:t> Noord.</a:t>
            </a:r>
          </a:p>
          <a:p>
            <a:pPr algn="ctr"/>
            <a:r>
              <a:rPr lang="nl-NL" sz="1200" dirty="0" smtClean="0"/>
              <a:t>Neem kleren mee die tegen een stootje en  </a:t>
            </a:r>
            <a:r>
              <a:rPr lang="nl-NL" sz="1200" b="1" u="sng" dirty="0" smtClean="0"/>
              <a:t>regen</a:t>
            </a:r>
            <a:r>
              <a:rPr lang="nl-NL" sz="1200" dirty="0" smtClean="0"/>
              <a:t> en kou kunnen .</a:t>
            </a:r>
          </a:p>
          <a:p>
            <a:pPr algn="ctr"/>
            <a:r>
              <a:rPr lang="nl-NL" sz="1200" dirty="0" smtClean="0"/>
              <a:t>Je moet zelf een klein lunchpakketje meenemen.</a:t>
            </a:r>
          </a:p>
          <a:p>
            <a:pPr algn="ctr"/>
            <a:r>
              <a:rPr lang="nl-NL" sz="1200" dirty="0" smtClean="0"/>
              <a:t>Voor drinken en iets extra’s wordt gezorgd.</a:t>
            </a:r>
          </a:p>
          <a:p>
            <a:pPr algn="ctr"/>
            <a:r>
              <a:rPr lang="nl-NL" sz="1200" dirty="0" smtClean="0"/>
              <a:t>Om 15 uur kunnen jullie weer worden opgehaald </a:t>
            </a:r>
          </a:p>
          <a:p>
            <a:pPr algn="ctr"/>
            <a:r>
              <a:rPr lang="nl-NL" sz="1200" dirty="0" smtClean="0"/>
              <a:t>bij het bezoekerscentrum  (de boerderij).</a:t>
            </a:r>
          </a:p>
          <a:p>
            <a:pPr algn="ctr"/>
            <a:r>
              <a:rPr lang="nl-NL" sz="1200" dirty="0" smtClean="0"/>
              <a:t>Adres: </a:t>
            </a:r>
            <a:r>
              <a:rPr lang="nl-NL" sz="1200" dirty="0" err="1" smtClean="0"/>
              <a:t>Braakmanweg</a:t>
            </a:r>
            <a:r>
              <a:rPr lang="nl-NL" sz="1200" dirty="0" smtClean="0"/>
              <a:t> 5, 4521 </a:t>
            </a:r>
            <a:r>
              <a:rPr lang="nl-NL" sz="1200" dirty="0" err="1" smtClean="0"/>
              <a:t>PVHoek</a:t>
            </a:r>
            <a:r>
              <a:rPr lang="nl-NL" sz="1200" dirty="0" smtClean="0"/>
              <a:t>.</a:t>
            </a:r>
          </a:p>
          <a:p>
            <a:pPr algn="ctr"/>
            <a:endParaRPr lang="nl-NL" sz="1200" dirty="0"/>
          </a:p>
          <a:p>
            <a:pPr algn="ctr"/>
            <a:r>
              <a:rPr lang="nl-NL" sz="1200" dirty="0" smtClean="0"/>
              <a:t>Wil je meedoen?</a:t>
            </a:r>
          </a:p>
          <a:p>
            <a:pPr algn="ctr"/>
            <a:r>
              <a:rPr lang="nl-NL" sz="1200" dirty="0" smtClean="0"/>
              <a:t>Meld je dan aan tot en met 3 november bij </a:t>
            </a:r>
            <a:r>
              <a:rPr lang="nl-NL" sz="1200" dirty="0" err="1" smtClean="0"/>
              <a:t>Dilia</a:t>
            </a:r>
            <a:r>
              <a:rPr lang="nl-NL" sz="1200" dirty="0" smtClean="0"/>
              <a:t>,</a:t>
            </a:r>
          </a:p>
          <a:p>
            <a:pPr algn="ctr"/>
            <a:r>
              <a:rPr lang="nl-NL" sz="1200" dirty="0" smtClean="0"/>
              <a:t>Email </a:t>
            </a:r>
            <a:r>
              <a:rPr lang="nl-NL" sz="1200" dirty="0" err="1" smtClean="0">
                <a:hlinkClick r:id="rId5"/>
              </a:rPr>
              <a:t>dilia.timmers</a:t>
            </a:r>
            <a:r>
              <a:rPr lang="nl-NL" sz="1200" dirty="0" smtClean="0">
                <a:hlinkClick r:id="rId5"/>
              </a:rPr>
              <a:t>@</a:t>
            </a:r>
            <a:r>
              <a:rPr lang="nl-NL" sz="1200" dirty="0" err="1" smtClean="0">
                <a:hlinkClick r:id="rId5"/>
              </a:rPr>
              <a:t>inter.nl.net</a:t>
            </a:r>
            <a:endParaRPr lang="nl-NL" sz="1200" dirty="0" smtClean="0"/>
          </a:p>
          <a:p>
            <a:pPr algn="ctr"/>
            <a:r>
              <a:rPr lang="nl-NL" sz="1200" dirty="0" smtClean="0"/>
              <a:t>Heb je geen internet? </a:t>
            </a:r>
          </a:p>
          <a:p>
            <a:pPr algn="ctr"/>
            <a:r>
              <a:rPr lang="nl-NL" sz="1200" dirty="0" smtClean="0"/>
              <a:t>Dan kun je ook bellen. Tel</a:t>
            </a:r>
            <a:r>
              <a:rPr lang="nl-NL" sz="1200" smtClean="0"/>
              <a:t>: </a:t>
            </a:r>
            <a:r>
              <a:rPr lang="nl-NL" sz="1200" smtClean="0"/>
              <a:t>06 13755647</a:t>
            </a:r>
            <a:endParaRPr lang="nl-NL" sz="1200" dirty="0" smtClean="0"/>
          </a:p>
          <a:p>
            <a:pPr algn="ctr"/>
            <a:r>
              <a:rPr lang="nl-NL" sz="1200" dirty="0" smtClean="0"/>
              <a:t>Ben je nieuw ? Geef dan ook je adres en geboorte datum op.</a:t>
            </a:r>
          </a:p>
          <a:p>
            <a:pPr algn="ctr"/>
            <a:endParaRPr lang="nl-NL" sz="1200" dirty="0"/>
          </a:p>
        </p:txBody>
      </p:sp>
      <p:pic>
        <p:nvPicPr>
          <p:cNvPr id="15" name="Afbeelding 14" descr="6504449-happy-holbewoner-met-clu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45224" y="2987824"/>
            <a:ext cx="1202333" cy="1205347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449288" y="849766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 smtClean="0">
                <a:solidFill>
                  <a:srgbClr val="0070C0"/>
                </a:solidFill>
                <a:latin typeface="Calibri" charset="0"/>
              </a:rPr>
              <a:t>Dìt</a:t>
            </a:r>
            <a:r>
              <a:rPr lang="nl-NL" sz="1200" dirty="0" smtClean="0">
                <a:solidFill>
                  <a:srgbClr val="0070C0"/>
                </a:solidFill>
                <a:latin typeface="Calibri" charset="0"/>
              </a:rPr>
              <a:t> is een activiteit van de  </a:t>
            </a:r>
            <a:r>
              <a:rPr lang="nl-NL" sz="1200" dirty="0" err="1" smtClean="0">
                <a:solidFill>
                  <a:srgbClr val="0070C0"/>
                </a:solidFill>
                <a:latin typeface="Calibri" charset="0"/>
              </a:rPr>
              <a:t>jeugdafdelingvan</a:t>
            </a:r>
            <a:r>
              <a:rPr lang="nl-NL" sz="1200" dirty="0" smtClean="0">
                <a:solidFill>
                  <a:srgbClr val="0070C0"/>
                </a:solidFill>
                <a:latin typeface="Calibri" charset="0"/>
              </a:rPr>
              <a:t> ‘t </a:t>
            </a:r>
            <a:r>
              <a:rPr lang="nl-NL" sz="1200" dirty="0" err="1" smtClean="0">
                <a:solidFill>
                  <a:srgbClr val="0070C0"/>
                </a:solidFill>
                <a:latin typeface="Calibri" charset="0"/>
              </a:rPr>
              <a:t>Duumpje</a:t>
            </a:r>
            <a:r>
              <a:rPr lang="nl-NL" sz="1200" dirty="0" smtClean="0">
                <a:solidFill>
                  <a:srgbClr val="0070C0"/>
                </a:solidFill>
                <a:latin typeface="Calibri" charset="0"/>
              </a:rPr>
              <a:t>, bedoeld voor kinderen van 8 tot 12 jaar.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Calibri" charset="0"/>
              </a:rPr>
              <a:t>Onze doelstelling is kinderen de natuur te laten beleven op een leerzame, maar speelse manier..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Calibri" charset="0"/>
              </a:rPr>
              <a:t>Wilt u niet dat uw kind herkenbaar op een foto komt, laat het ons dan weten.</a:t>
            </a:r>
          </a:p>
        </p:txBody>
      </p:sp>
      <p:pic>
        <p:nvPicPr>
          <p:cNvPr id="20" name="Afbeelding 19" descr="kampvu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517232" y="4355976"/>
            <a:ext cx="1076144" cy="864096"/>
          </a:xfrm>
          <a:prstGeom prst="rect">
            <a:avLst/>
          </a:prstGeom>
        </p:spPr>
      </p:pic>
      <p:pic>
        <p:nvPicPr>
          <p:cNvPr id="21" name="Afbeelding 20" descr="hu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88640" y="4283968"/>
            <a:ext cx="1292252" cy="864096"/>
          </a:xfrm>
          <a:prstGeom prst="rect">
            <a:avLst/>
          </a:prstGeom>
        </p:spPr>
      </p:pic>
      <p:pic>
        <p:nvPicPr>
          <p:cNvPr id="18" name="Afbeelding 17" descr="Dino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619672"/>
            <a:ext cx="1322829" cy="1296144"/>
          </a:xfrm>
          <a:prstGeom prst="rect">
            <a:avLst/>
          </a:prstGeom>
        </p:spPr>
      </p:pic>
      <p:pic>
        <p:nvPicPr>
          <p:cNvPr id="22" name="Afbeelding 21" descr="boomzag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2100" y="1619672"/>
            <a:ext cx="1485900" cy="1162050"/>
          </a:xfrm>
          <a:prstGeom prst="rect">
            <a:avLst/>
          </a:prstGeom>
        </p:spPr>
      </p:pic>
      <p:pic>
        <p:nvPicPr>
          <p:cNvPr id="23" name="Afbeelding 22" descr="herfstblad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V="1">
            <a:off x="5373216" y="5724128"/>
            <a:ext cx="1219489" cy="1080120"/>
          </a:xfrm>
          <a:prstGeom prst="rect">
            <a:avLst/>
          </a:prstGeom>
        </p:spPr>
      </p:pic>
      <p:pic>
        <p:nvPicPr>
          <p:cNvPr id="24" name="Afbeelding 23" descr="herfs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45224" y="7020272"/>
            <a:ext cx="1440160" cy="1440160"/>
          </a:xfrm>
          <a:prstGeom prst="rect">
            <a:avLst/>
          </a:prstGeom>
        </p:spPr>
      </p:pic>
      <p:pic>
        <p:nvPicPr>
          <p:cNvPr id="25" name="Afbeelding 24" descr="Eekhoorn note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179512"/>
            <a:ext cx="1340768" cy="1383236"/>
          </a:xfrm>
          <a:prstGeom prst="rect">
            <a:avLst/>
          </a:prstGeom>
        </p:spPr>
      </p:pic>
      <p:pic>
        <p:nvPicPr>
          <p:cNvPr id="26" name="Afbeelding 25" descr="blije sla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0800000" flipV="1">
            <a:off x="188640" y="7308304"/>
            <a:ext cx="944367" cy="717426"/>
          </a:xfrm>
          <a:prstGeom prst="rect">
            <a:avLst/>
          </a:prstGeom>
        </p:spPr>
      </p:pic>
      <p:pic>
        <p:nvPicPr>
          <p:cNvPr id="27" name="Afbeelding 26" descr="spin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4869160" y="0"/>
            <a:ext cx="1628800" cy="1083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rakman noo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914885" y="1499061"/>
            <a:ext cx="8687771" cy="61926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341</Words>
  <Application>Microsoft Office PowerPoint</Application>
  <PresentationFormat>Diavoorstelling (4:3)</PresentationFormat>
  <Paragraphs>40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User</dc:creator>
  <cp:lastModifiedBy>User</cp:lastModifiedBy>
  <cp:revision>28</cp:revision>
  <dcterms:created xsi:type="dcterms:W3CDTF">2011-10-12T07:52:30Z</dcterms:created>
  <dcterms:modified xsi:type="dcterms:W3CDTF">2022-10-16T17:30:10Z</dcterms:modified>
</cp:coreProperties>
</file>